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7" r:id="rId4"/>
    <p:sldId id="267" r:id="rId5"/>
    <p:sldId id="262" r:id="rId6"/>
    <p:sldId id="286" r:id="rId7"/>
    <p:sldId id="275" r:id="rId8"/>
    <p:sldId id="270" r:id="rId9"/>
    <p:sldId id="271" r:id="rId10"/>
    <p:sldId id="272" r:id="rId11"/>
    <p:sldId id="279" r:id="rId12"/>
    <p:sldId id="264" r:id="rId13"/>
    <p:sldId id="282" r:id="rId14"/>
    <p:sldId id="277" r:id="rId15"/>
    <p:sldId id="278" r:id="rId16"/>
    <p:sldId id="281" r:id="rId17"/>
    <p:sldId id="283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B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4709" autoAdjust="0"/>
  </p:normalViewPr>
  <p:slideViewPr>
    <p:cSldViewPr>
      <p:cViewPr varScale="1">
        <p:scale>
          <a:sx n="43" d="100"/>
          <a:sy n="43" d="100"/>
        </p:scale>
        <p:origin x="-66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8F9A-4B4A-455F-96BB-0D76DC24EE05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75B26-EFAF-457E-A66C-7A0FE9843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52D6-3F0D-4A55-B0DB-49ACDB3D639A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88E63-9A26-4B8C-97C6-92FF99101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88E63-9A26-4B8C-97C6-92FF9910190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79AB-D636-4192-8024-53101FA68BD8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212D-60D2-41E0-AC1C-782D7EE3D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КРАНИОЦЕРЕБРАЛЬНАЯ ГИПОТЕРМИЯ</a:t>
            </a:r>
            <a:endParaRPr lang="ru-RU" sz="4800" b="1" i="1" u="sng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ГБОУ ВПО ЧГМА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Кафедра анестезиологии, реанимации и интенсивной терапии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672" y="5445224"/>
            <a:ext cx="723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Выполнил: ординатор А.Г. </a:t>
            </a:r>
            <a:r>
              <a:rPr lang="ru-RU" sz="2800" dirty="0" err="1" smtClean="0"/>
              <a:t>Чимитцыренов</a:t>
            </a:r>
            <a:endParaRPr lang="ru-RU" sz="2800" dirty="0" smtClean="0"/>
          </a:p>
          <a:p>
            <a:r>
              <a:rPr lang="ru-RU" sz="2800" dirty="0" smtClean="0"/>
              <a:t>Куратор: В.А. </a:t>
            </a:r>
            <a:r>
              <a:rPr lang="ru-RU" sz="2800" dirty="0" err="1" smtClean="0"/>
              <a:t>Коннов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348" y="71414"/>
            <a:ext cx="65479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Гипотеза механизма</a:t>
            </a:r>
          </a:p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 действия КЦГ</a:t>
            </a:r>
            <a:endParaRPr lang="ru-RU" sz="2800" b="1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214818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хладоноситель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 – кожа и подкожные ткани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– кора головного мозга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 – слуховой проход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 – притекающая кровь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0661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Утрата функции органов:</a:t>
            </a:r>
            <a:endParaRPr lang="ru-RU" sz="4000" b="1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Промежуточный мозг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29-28°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Продолговатый мозг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24°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Проводящая система сердца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28°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medarticle.moslek.ru/images/4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694"/>
            <a:ext cx="2431706" cy="2241204"/>
          </a:xfrm>
          <a:prstGeom prst="rect">
            <a:avLst/>
          </a:prstGeom>
          <a:noFill/>
        </p:spPr>
      </p:pic>
      <p:pic>
        <p:nvPicPr>
          <p:cNvPr id="9220" name="Picture 4" descr="http://golovnoy-mozg.narod.ru/olderfiles/1/zadniimoz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00238"/>
            <a:ext cx="3338503" cy="3189524"/>
          </a:xfrm>
          <a:prstGeom prst="rect">
            <a:avLst/>
          </a:prstGeom>
          <a:noFill/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4143372" y="2000240"/>
            <a:ext cx="2428892" cy="3571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00496" y="3786190"/>
            <a:ext cx="2143140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4582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Терапевтические режимы КЦГ разделяются на 3 стадии:</a:t>
            </a:r>
            <a:endParaRPr lang="ru-RU" sz="4000" b="1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928802"/>
            <a:ext cx="64294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Гипотермия умеренной глубины: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ректальная температура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 °С,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 головного мозга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32° С.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Гипотермия средней глубины: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ректальная температура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34-31° С,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 головного мозга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30-27° С.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Гипотермия глубокая: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ректальная температура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30-24° С,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 головного мозга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25-18° 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4464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805264"/>
            <a:ext cx="61222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7748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Метод КЦГ </a:t>
            </a:r>
            <a:r>
              <a:rPr lang="ru-RU" b="1" u="sng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в два этапа</a:t>
            </a:r>
            <a:endParaRPr lang="ru-RU" b="1" u="sng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подготовительный: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1 стадия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премедикация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(антихолинергические, седативные, антигистаминные препараты)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2 стадия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Блокада терморегуляции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(введение одного из препаратов: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седуксена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дроперидола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гексенала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тиопентала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натрия)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 собственно гипотермии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применению</a:t>
            </a:r>
            <a:r>
              <a:rPr lang="ru-RU" sz="4000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Индивидуальная непереносимость охлаждения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простудных и воспалительных заболеваний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Кахексия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Осложнения соматического статуса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гипотермия ниже +32°С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190B6F"/>
                </a:solidFill>
                <a:sym typeface="Wingdings" pitchFamily="2" charset="2"/>
              </a:rPr>
              <a:t>Спасибо за внимание!</a:t>
            </a:r>
            <a:br>
              <a:rPr lang="ru-RU" sz="11500" dirty="0" smtClean="0">
                <a:solidFill>
                  <a:srgbClr val="190B6F"/>
                </a:solidFill>
                <a:sym typeface="Wingdings" pitchFamily="2" charset="2"/>
              </a:rPr>
            </a:br>
            <a:r>
              <a:rPr lang="ru-RU" sz="11500" i="1" dirty="0" smtClean="0">
                <a:solidFill>
                  <a:srgbClr val="190B6F"/>
                </a:solidFill>
                <a:sym typeface="Wingdings" pitchFamily="2" charset="2"/>
              </a:rPr>
              <a:t></a:t>
            </a:r>
            <a:endParaRPr lang="ru-RU" sz="102800" i="1" dirty="0">
              <a:solidFill>
                <a:srgbClr val="190B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190B6F"/>
                </a:solidFill>
              </a:rPr>
              <a:t>    </a:t>
            </a:r>
            <a:r>
              <a:rPr lang="ru-RU" b="1" dirty="0" err="1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Терапевтичаская</a:t>
            </a:r>
            <a:r>
              <a:rPr lang="ru-RU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 гипотермия</a:t>
            </a:r>
            <a:r>
              <a:rPr lang="en-US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hypothermia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греческое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hypo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+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thermos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тепло)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искусственное охлаждение тела с целью снижения интенсивности метаболических процессов в организме и повышения устойчивости к гипоксии и травме (в том числе операционной).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hotwalls.ru/wallpapers/snejinka_v_luchah_solnca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14954"/>
            <a:ext cx="4758407" cy="356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572296" cy="566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5472608" cy="28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60648"/>
            <a:ext cx="29696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lum contrast="-40000"/>
          </a:blip>
          <a:srcRect/>
          <a:stretch>
            <a:fillRect/>
          </a:stretch>
        </p:blipFill>
        <p:spPr bwMode="auto">
          <a:xfrm>
            <a:off x="5724128" y="3071810"/>
            <a:ext cx="3268727" cy="352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08919"/>
            <a:ext cx="2952328" cy="39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996952"/>
            <a:ext cx="25482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201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188640"/>
            <a:ext cx="6484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Локальная краниоцеребральная </a:t>
            </a:r>
          </a:p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гипотермия</a:t>
            </a:r>
            <a:endParaRPr lang="ru-RU" sz="2800" b="1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Область применения: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ишемическом инсульте;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черепно-мозговой травме;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купирования сложных состояний в наркологии и токсикологии;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терапия абстинентных синдромов при алкоголизме и опийной наркомании;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перинатальная асфиксия у младенцев;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кардиохирургические операции.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6929486" cy="6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33265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Гипотеза механизма</a:t>
            </a:r>
          </a:p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 действия КЦГ</a:t>
            </a:r>
            <a:endParaRPr lang="ru-RU" sz="2800" b="1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214818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хладоноситель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 – кожа и подкожные ткани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– кора головного мозга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 – слуховой проход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 – притекающая кровь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6500858" cy="575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Гипотеза механизма</a:t>
            </a:r>
          </a:p>
          <a:p>
            <a:pPr algn="ctr"/>
            <a:r>
              <a:rPr lang="ru-RU" sz="2800" b="1" dirty="0" smtClean="0">
                <a:solidFill>
                  <a:srgbClr val="190B6F"/>
                </a:solidFill>
                <a:latin typeface="Times New Roman" pitchFamily="18" charset="0"/>
                <a:cs typeface="Times New Roman" pitchFamily="18" charset="0"/>
              </a:rPr>
              <a:t> действия КЦГ</a:t>
            </a:r>
            <a:endParaRPr lang="ru-RU" sz="2800" b="1" dirty="0">
              <a:solidFill>
                <a:srgbClr val="190B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2148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хладоноситель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 – кожа и подкожные ткани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– кора головного мозга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 – слуховой проход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 – притекающая кровь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316</Words>
  <Application>Microsoft Office PowerPoint</Application>
  <PresentationFormat>Экран (4:3)</PresentationFormat>
  <Paragraphs>77</Paragraphs>
  <Slides>18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КРАНИОЦЕРЕБРАЛЬНАЯ ГИПОТЕРМИЯ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Утрата функции органов:</vt:lpstr>
      <vt:lpstr>Слайд 12</vt:lpstr>
      <vt:lpstr>Терапевтические режимы КЦГ разделяются на 3 стадии:</vt:lpstr>
      <vt:lpstr>Слайд 14</vt:lpstr>
      <vt:lpstr>Слайд 15</vt:lpstr>
      <vt:lpstr>Метод КЦГ в два этапа</vt:lpstr>
      <vt:lpstr>Противопоказания к применению </vt:lpstr>
      <vt:lpstr>Спасибо за внимание! 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ъ</cp:lastModifiedBy>
  <cp:revision>146</cp:revision>
  <dcterms:created xsi:type="dcterms:W3CDTF">2013-06-01T02:05:58Z</dcterms:created>
  <dcterms:modified xsi:type="dcterms:W3CDTF">2013-06-12T08:17:15Z</dcterms:modified>
</cp:coreProperties>
</file>